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9"/>
  </p:notesMasterIdLst>
  <p:sldIdLst>
    <p:sldId id="260" r:id="rId3"/>
    <p:sldId id="286" r:id="rId4"/>
    <p:sldId id="294" r:id="rId5"/>
    <p:sldId id="266" r:id="rId6"/>
    <p:sldId id="297" r:id="rId7"/>
    <p:sldId id="293" r:id="rId8"/>
    <p:sldId id="301" r:id="rId9"/>
    <p:sldId id="302" r:id="rId10"/>
    <p:sldId id="292" r:id="rId11"/>
    <p:sldId id="299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291" r:id="rId26"/>
    <p:sldId id="316" r:id="rId27"/>
    <p:sldId id="288" r:id="rId28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87312DE-02C2-4891-98FF-81116D191811}">
          <p14:sldIdLst>
            <p14:sldId id="260"/>
            <p14:sldId id="286"/>
            <p14:sldId id="294"/>
            <p14:sldId id="266"/>
            <p14:sldId id="297"/>
            <p14:sldId id="293"/>
            <p14:sldId id="301"/>
            <p14:sldId id="302"/>
            <p14:sldId id="292"/>
            <p14:sldId id="299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291"/>
            <p14:sldId id="31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5125" userDrawn="1">
          <p15:clr>
            <a:srgbClr val="A4A3A4"/>
          </p15:clr>
        </p15:guide>
        <p15:guide id="3" pos="1519" userDrawn="1">
          <p15:clr>
            <a:srgbClr val="A4A3A4"/>
          </p15:clr>
        </p15:guide>
        <p15:guide id="5" orient="horz" pos="1139" userDrawn="1">
          <p15:clr>
            <a:srgbClr val="A4A3A4"/>
          </p15:clr>
        </p15:guide>
        <p15:guide id="6" orient="horz" pos="2319" userDrawn="1">
          <p15:clr>
            <a:srgbClr val="A4A3A4"/>
          </p15:clr>
        </p15:guide>
        <p15:guide id="7" orient="horz" pos="3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4AB"/>
    <a:srgbClr val="92D14F"/>
    <a:srgbClr val="666666"/>
    <a:srgbClr val="BFC0C0"/>
    <a:srgbClr val="9F9D9A"/>
    <a:srgbClr val="0A377B"/>
    <a:srgbClr val="000000"/>
    <a:srgbClr val="083F80"/>
    <a:srgbClr val="1F497D"/>
    <a:srgbClr val="967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555" y="77"/>
      </p:cViewPr>
      <p:guideLst>
        <p:guide orient="horz" pos="255"/>
        <p:guide pos="5125"/>
        <p:guide pos="1519"/>
        <p:guide orient="horz" pos="1139"/>
        <p:guide orient="horz" pos="2319"/>
        <p:guide orient="horz" pos="32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7A06-B06E-4BA1-8343-1CCBE8492F9B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A2CBA-E486-4DC8-8696-C7854B0A28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1696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699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8540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84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7474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18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0551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147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931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0486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85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9747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28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12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4490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4342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2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235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733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2800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85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F31D4-1AA4-45E7-8F10-C007A9A6DDB0}" type="datetimeFigureOut">
              <a:rPr lang="zh-HK" altLang="en-US" smtClean="0"/>
              <a:pPr/>
              <a:t>25/10/2019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5C72C-05F9-42DA-A32C-E89F323A6F21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3074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25/10/2019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HK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1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6275" y="2705726"/>
            <a:ext cx="54514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我们毕业啦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其实是答辩的标题地方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" y="1753755"/>
            <a:ext cx="9144000" cy="277428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751" y="1692209"/>
            <a:ext cx="90684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Lessons and Action</a:t>
            </a:r>
            <a:r>
              <a:rPr lang="zh-CN" altLang="en-US" sz="4400" b="1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：</a:t>
            </a:r>
            <a:endParaRPr lang="en-US" altLang="zh-CN" sz="4400" b="1" spc="300" dirty="0" smtClean="0">
              <a:solidFill>
                <a:schemeClr val="bg1"/>
              </a:solidFill>
              <a:latin typeface="Bahnschrift Condensed" panose="020B0502040204020203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b="1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What We Learned from 10K SSD-Related Storage System Failures</a:t>
            </a:r>
          </a:p>
          <a:p>
            <a:pPr algn="ctr"/>
            <a:endParaRPr lang="en-US" altLang="zh-CN" sz="2000" b="1" kern="0" spc="300" dirty="0" smtClean="0">
              <a:solidFill>
                <a:schemeClr val="bg1"/>
              </a:solidFill>
              <a:latin typeface="Bahnschrift Condensed" panose="020B0502040204020203" pitchFamily="34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kern="0" spc="300" dirty="0" err="1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Erci</a:t>
            </a:r>
            <a:r>
              <a:rPr lang="en-US" altLang="zh-CN" sz="2000" b="1" kern="0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kern="0" spc="300" dirty="0" err="1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Xu,Mai</a:t>
            </a:r>
            <a:r>
              <a:rPr lang="en-US" altLang="zh-CN" sz="2000" b="1" kern="0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kern="0" spc="300" dirty="0" err="1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Zheng,Feng</a:t>
            </a:r>
            <a:r>
              <a:rPr lang="en-US" altLang="zh-CN" sz="2000" b="1" kern="0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kern="0" spc="300" dirty="0" err="1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Qin,Yikangxu,Jiesheng</a:t>
            </a:r>
            <a:r>
              <a:rPr lang="en-US" altLang="zh-CN" sz="2000" b="1" kern="0" spc="300" dirty="0" smtClean="0">
                <a:solidFill>
                  <a:schemeClr val="bg1"/>
                </a:solidFill>
                <a:latin typeface="Bahnschrift Condensed" panose="020B0502040204020203" pitchFamily="34" charset="0"/>
                <a:ea typeface="微软雅黑" panose="020B0503020204020204" pitchFamily="34" charset="-122"/>
              </a:rPr>
              <a:t> Wu</a:t>
            </a:r>
            <a:endParaRPr lang="en-US" altLang="zh-CN" sz="2000" kern="0" dirty="0">
              <a:solidFill>
                <a:schemeClr val="bg1"/>
              </a:solidFill>
              <a:latin typeface="Bahnschrift Condensed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29512" y="5210833"/>
            <a:ext cx="1614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李文铖</a:t>
            </a:r>
            <a:endParaRPr lang="zh-HK" altLang="en-US" sz="2000" b="1" spc="3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2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4639" y="949570"/>
            <a:ext cx="6066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Hardware Architects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0590"/>
            <a:ext cx="9144000" cy="37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1416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5480" y="914372"/>
            <a:ext cx="5701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Hardware Architects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555"/>
            <a:ext cx="9144000" cy="32705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5480" y="5510488"/>
            <a:ext cx="7703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Passive </a:t>
            </a:r>
            <a:r>
              <a:rPr lang="en-US" altLang="zh-HK" b="1" spc="300" dirty="0" err="1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Heating:H</a:t>
            </a:r>
            <a:r>
              <a:rPr lang="en-US" altLang="zh-CN" b="1" spc="300" dirty="0" err="1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eating</a:t>
            </a:r>
            <a:r>
              <a:rPr lang="en-US" altLang="zh-CN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idle SSDs by neighboring active devices</a:t>
            </a:r>
            <a:endParaRPr lang="zh-HK" altLang="en-US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57009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3239" y="949542"/>
            <a:ext cx="5701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Hardware Architects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86"/>
            <a:ext cx="9144000" cy="35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91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103" y="782487"/>
            <a:ext cx="5701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Hardware Architects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378"/>
            <a:ext cx="9144000" cy="38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77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1023" y="747319"/>
            <a:ext cx="5764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</a:t>
            </a:r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Developers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726"/>
            <a:ext cx="9144000" cy="388891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679331" y="3965331"/>
            <a:ext cx="4387361" cy="29014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48513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7055" y="986889"/>
            <a:ext cx="5969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Software Developers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52"/>
            <a:ext cx="9144000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006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78071" y="600027"/>
            <a:ext cx="7042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Software Developers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830"/>
            <a:ext cx="9144000" cy="48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44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199" y="784666"/>
            <a:ext cx="5846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Software Developers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996"/>
            <a:ext cx="9144000" cy="46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212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3769" y="670365"/>
            <a:ext cx="7526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</a:t>
            </a:r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</a:t>
            </a:r>
            <a:r>
              <a:rPr lang="en-US" altLang="zh-HK" sz="2400" b="1" spc="300" dirty="0" err="1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Administrator:Part</a:t>
            </a:r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489"/>
            <a:ext cx="9144000" cy="4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4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6185" y="723120"/>
            <a:ext cx="7640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System </a:t>
            </a:r>
            <a:r>
              <a:rPr lang="en-US" altLang="zh-HK" sz="2400" b="1" spc="300" dirty="0" err="1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Administrator:Part</a:t>
            </a:r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297"/>
            <a:ext cx="9144000" cy="38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72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3722733" y="3054803"/>
            <a:ext cx="1347046" cy="1347046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37" name="Group 30"/>
          <p:cNvGrpSpPr>
            <a:grpSpLocks noChangeAspect="1"/>
          </p:cNvGrpSpPr>
          <p:nvPr/>
        </p:nvGrpSpPr>
        <p:grpSpPr bwMode="auto">
          <a:xfrm>
            <a:off x="3895316" y="3230970"/>
            <a:ext cx="1001875" cy="994719"/>
            <a:chOff x="907" y="586"/>
            <a:chExt cx="3357" cy="3333"/>
          </a:xfrm>
          <a:solidFill>
            <a:schemeClr val="bg1"/>
          </a:solidFill>
        </p:grpSpPr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1801" y="1277"/>
              <a:ext cx="1588" cy="2000"/>
            </a:xfrm>
            <a:custGeom>
              <a:avLst/>
              <a:gdLst>
                <a:gd name="T0" fmla="*/ 659 w 671"/>
                <a:gd name="T1" fmla="*/ 351 h 845"/>
                <a:gd name="T2" fmla="*/ 643 w 671"/>
                <a:gd name="T3" fmla="*/ 429 h 845"/>
                <a:gd name="T4" fmla="*/ 659 w 671"/>
                <a:gd name="T5" fmla="*/ 458 h 845"/>
                <a:gd name="T6" fmla="*/ 664 w 671"/>
                <a:gd name="T7" fmla="*/ 493 h 845"/>
                <a:gd name="T8" fmla="*/ 378 w 671"/>
                <a:gd name="T9" fmla="*/ 838 h 845"/>
                <a:gd name="T10" fmla="*/ 357 w 671"/>
                <a:gd name="T11" fmla="*/ 840 h 845"/>
                <a:gd name="T12" fmla="*/ 286 w 671"/>
                <a:gd name="T13" fmla="*/ 838 h 845"/>
                <a:gd name="T14" fmla="*/ 267 w 671"/>
                <a:gd name="T15" fmla="*/ 834 h 845"/>
                <a:gd name="T16" fmla="*/ 15 w 671"/>
                <a:gd name="T17" fmla="*/ 366 h 845"/>
                <a:gd name="T18" fmla="*/ 41 w 671"/>
                <a:gd name="T19" fmla="*/ 49 h 845"/>
                <a:gd name="T20" fmla="*/ 45 w 671"/>
                <a:gd name="T21" fmla="*/ 39 h 845"/>
                <a:gd name="T22" fmla="*/ 58 w 671"/>
                <a:gd name="T23" fmla="*/ 39 h 845"/>
                <a:gd name="T24" fmla="*/ 130 w 671"/>
                <a:gd name="T25" fmla="*/ 7 h 845"/>
                <a:gd name="T26" fmla="*/ 145 w 671"/>
                <a:gd name="T27" fmla="*/ 1 h 845"/>
                <a:gd name="T28" fmla="*/ 658 w 671"/>
                <a:gd name="T29" fmla="*/ 349 h 845"/>
                <a:gd name="T30" fmla="*/ 659 w 671"/>
                <a:gd name="T31" fmla="*/ 351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71" h="845">
                  <a:moveTo>
                    <a:pt x="659" y="351"/>
                  </a:moveTo>
                  <a:cubicBezTo>
                    <a:pt x="641" y="374"/>
                    <a:pt x="634" y="401"/>
                    <a:pt x="643" y="429"/>
                  </a:cubicBezTo>
                  <a:cubicBezTo>
                    <a:pt x="647" y="440"/>
                    <a:pt x="651" y="451"/>
                    <a:pt x="659" y="458"/>
                  </a:cubicBezTo>
                  <a:cubicBezTo>
                    <a:pt x="671" y="469"/>
                    <a:pt x="670" y="479"/>
                    <a:pt x="664" y="493"/>
                  </a:cubicBezTo>
                  <a:cubicBezTo>
                    <a:pt x="602" y="635"/>
                    <a:pt x="505" y="749"/>
                    <a:pt x="378" y="838"/>
                  </a:cubicBezTo>
                  <a:cubicBezTo>
                    <a:pt x="371" y="844"/>
                    <a:pt x="366" y="845"/>
                    <a:pt x="357" y="840"/>
                  </a:cubicBezTo>
                  <a:cubicBezTo>
                    <a:pt x="334" y="828"/>
                    <a:pt x="310" y="827"/>
                    <a:pt x="286" y="838"/>
                  </a:cubicBezTo>
                  <a:cubicBezTo>
                    <a:pt x="278" y="842"/>
                    <a:pt x="273" y="840"/>
                    <a:pt x="267" y="834"/>
                  </a:cubicBezTo>
                  <a:cubicBezTo>
                    <a:pt x="129" y="707"/>
                    <a:pt x="41" y="553"/>
                    <a:pt x="15" y="366"/>
                  </a:cubicBezTo>
                  <a:cubicBezTo>
                    <a:pt x="0" y="259"/>
                    <a:pt x="9" y="153"/>
                    <a:pt x="41" y="49"/>
                  </a:cubicBezTo>
                  <a:cubicBezTo>
                    <a:pt x="42" y="46"/>
                    <a:pt x="44" y="43"/>
                    <a:pt x="45" y="39"/>
                  </a:cubicBezTo>
                  <a:cubicBezTo>
                    <a:pt x="50" y="39"/>
                    <a:pt x="54" y="39"/>
                    <a:pt x="58" y="39"/>
                  </a:cubicBezTo>
                  <a:cubicBezTo>
                    <a:pt x="87" y="40"/>
                    <a:pt x="110" y="29"/>
                    <a:pt x="130" y="7"/>
                  </a:cubicBezTo>
                  <a:cubicBezTo>
                    <a:pt x="133" y="3"/>
                    <a:pt x="141" y="0"/>
                    <a:pt x="145" y="1"/>
                  </a:cubicBezTo>
                  <a:cubicBezTo>
                    <a:pt x="359" y="54"/>
                    <a:pt x="532" y="167"/>
                    <a:pt x="658" y="349"/>
                  </a:cubicBezTo>
                  <a:cubicBezTo>
                    <a:pt x="658" y="349"/>
                    <a:pt x="658" y="350"/>
                    <a:pt x="659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907" y="1291"/>
              <a:ext cx="1474" cy="2337"/>
            </a:xfrm>
            <a:custGeom>
              <a:avLst/>
              <a:gdLst>
                <a:gd name="T0" fmla="*/ 338 w 623"/>
                <a:gd name="T1" fmla="*/ 987 h 987"/>
                <a:gd name="T2" fmla="*/ 328 w 623"/>
                <a:gd name="T3" fmla="*/ 982 h 987"/>
                <a:gd name="T4" fmla="*/ 13 w 623"/>
                <a:gd name="T5" fmla="*/ 504 h 987"/>
                <a:gd name="T6" fmla="*/ 20 w 623"/>
                <a:gd name="T7" fmla="*/ 260 h 987"/>
                <a:gd name="T8" fmla="*/ 38 w 623"/>
                <a:gd name="T9" fmla="*/ 223 h 987"/>
                <a:gd name="T10" fmla="*/ 362 w 623"/>
                <a:gd name="T11" fmla="*/ 1 h 987"/>
                <a:gd name="T12" fmla="*/ 375 w 623"/>
                <a:gd name="T13" fmla="*/ 3 h 987"/>
                <a:gd name="T14" fmla="*/ 380 w 623"/>
                <a:gd name="T15" fmla="*/ 21 h 987"/>
                <a:gd name="T16" fmla="*/ 344 w 623"/>
                <a:gd name="T17" fmla="*/ 309 h 987"/>
                <a:gd name="T18" fmla="*/ 567 w 623"/>
                <a:gd name="T19" fmla="*/ 812 h 987"/>
                <a:gd name="T20" fmla="*/ 615 w 623"/>
                <a:gd name="T21" fmla="*/ 859 h 987"/>
                <a:gd name="T22" fmla="*/ 618 w 623"/>
                <a:gd name="T23" fmla="*/ 875 h 987"/>
                <a:gd name="T24" fmla="*/ 612 w 623"/>
                <a:gd name="T25" fmla="*/ 895 h 987"/>
                <a:gd name="T26" fmla="*/ 588 w 623"/>
                <a:gd name="T27" fmla="*/ 924 h 987"/>
                <a:gd name="T28" fmla="*/ 345 w 623"/>
                <a:gd name="T29" fmla="*/ 986 h 987"/>
                <a:gd name="T30" fmla="*/ 338 w 623"/>
                <a:gd name="T31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3" h="987">
                  <a:moveTo>
                    <a:pt x="338" y="987"/>
                  </a:moveTo>
                  <a:cubicBezTo>
                    <a:pt x="336" y="986"/>
                    <a:pt x="332" y="984"/>
                    <a:pt x="328" y="982"/>
                  </a:cubicBezTo>
                  <a:cubicBezTo>
                    <a:pt x="154" y="868"/>
                    <a:pt x="47" y="710"/>
                    <a:pt x="13" y="504"/>
                  </a:cubicBezTo>
                  <a:cubicBezTo>
                    <a:pt x="0" y="422"/>
                    <a:pt x="3" y="341"/>
                    <a:pt x="20" y="260"/>
                  </a:cubicBezTo>
                  <a:cubicBezTo>
                    <a:pt x="23" y="245"/>
                    <a:pt x="28" y="234"/>
                    <a:pt x="38" y="223"/>
                  </a:cubicBezTo>
                  <a:cubicBezTo>
                    <a:pt x="129" y="124"/>
                    <a:pt x="237" y="51"/>
                    <a:pt x="362" y="1"/>
                  </a:cubicBezTo>
                  <a:cubicBezTo>
                    <a:pt x="365" y="0"/>
                    <a:pt x="373" y="1"/>
                    <a:pt x="375" y="3"/>
                  </a:cubicBezTo>
                  <a:cubicBezTo>
                    <a:pt x="379" y="8"/>
                    <a:pt x="382" y="16"/>
                    <a:pt x="380" y="21"/>
                  </a:cubicBezTo>
                  <a:cubicBezTo>
                    <a:pt x="351" y="115"/>
                    <a:pt x="338" y="211"/>
                    <a:pt x="344" y="309"/>
                  </a:cubicBezTo>
                  <a:cubicBezTo>
                    <a:pt x="358" y="504"/>
                    <a:pt x="435" y="670"/>
                    <a:pt x="567" y="812"/>
                  </a:cubicBezTo>
                  <a:cubicBezTo>
                    <a:pt x="582" y="828"/>
                    <a:pt x="598" y="844"/>
                    <a:pt x="615" y="859"/>
                  </a:cubicBezTo>
                  <a:cubicBezTo>
                    <a:pt x="620" y="864"/>
                    <a:pt x="623" y="868"/>
                    <a:pt x="618" y="875"/>
                  </a:cubicBezTo>
                  <a:cubicBezTo>
                    <a:pt x="615" y="881"/>
                    <a:pt x="612" y="889"/>
                    <a:pt x="612" y="895"/>
                  </a:cubicBezTo>
                  <a:cubicBezTo>
                    <a:pt x="614" y="914"/>
                    <a:pt x="601" y="918"/>
                    <a:pt x="588" y="924"/>
                  </a:cubicBezTo>
                  <a:cubicBezTo>
                    <a:pt x="510" y="956"/>
                    <a:pt x="429" y="976"/>
                    <a:pt x="345" y="986"/>
                  </a:cubicBezTo>
                  <a:cubicBezTo>
                    <a:pt x="344" y="986"/>
                    <a:pt x="342" y="986"/>
                    <a:pt x="338" y="9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3592" y="1459"/>
              <a:ext cx="672" cy="1870"/>
            </a:xfrm>
            <a:custGeom>
              <a:avLst/>
              <a:gdLst>
                <a:gd name="T0" fmla="*/ 39 w 284"/>
                <a:gd name="T1" fmla="*/ 0 h 790"/>
                <a:gd name="T2" fmla="*/ 229 w 284"/>
                <a:gd name="T3" fmla="*/ 159 h 790"/>
                <a:gd name="T4" fmla="*/ 235 w 284"/>
                <a:gd name="T5" fmla="*/ 173 h 790"/>
                <a:gd name="T6" fmla="*/ 78 w 284"/>
                <a:gd name="T7" fmla="*/ 785 h 790"/>
                <a:gd name="T8" fmla="*/ 74 w 284"/>
                <a:gd name="T9" fmla="*/ 790 h 790"/>
                <a:gd name="T10" fmla="*/ 71 w 284"/>
                <a:gd name="T11" fmla="*/ 790 h 790"/>
                <a:gd name="T12" fmla="*/ 73 w 284"/>
                <a:gd name="T13" fmla="*/ 770 h 790"/>
                <a:gd name="T14" fmla="*/ 23 w 284"/>
                <a:gd name="T15" fmla="*/ 412 h 790"/>
                <a:gd name="T16" fmla="*/ 28 w 284"/>
                <a:gd name="T17" fmla="*/ 390 h 790"/>
                <a:gd name="T18" fmla="*/ 12 w 284"/>
                <a:gd name="T19" fmla="*/ 254 h 790"/>
                <a:gd name="T20" fmla="*/ 2 w 284"/>
                <a:gd name="T21" fmla="*/ 231 h 790"/>
                <a:gd name="T22" fmla="*/ 5 w 284"/>
                <a:gd name="T23" fmla="*/ 37 h 790"/>
                <a:gd name="T24" fmla="*/ 13 w 284"/>
                <a:gd name="T25" fmla="*/ 20 h 790"/>
                <a:gd name="T26" fmla="*/ 39 w 284"/>
                <a:gd name="T27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790">
                  <a:moveTo>
                    <a:pt x="39" y="0"/>
                  </a:moveTo>
                  <a:cubicBezTo>
                    <a:pt x="110" y="44"/>
                    <a:pt x="173" y="97"/>
                    <a:pt x="229" y="159"/>
                  </a:cubicBezTo>
                  <a:cubicBezTo>
                    <a:pt x="232" y="163"/>
                    <a:pt x="234" y="168"/>
                    <a:pt x="235" y="173"/>
                  </a:cubicBezTo>
                  <a:cubicBezTo>
                    <a:pt x="284" y="403"/>
                    <a:pt x="231" y="607"/>
                    <a:pt x="78" y="785"/>
                  </a:cubicBezTo>
                  <a:cubicBezTo>
                    <a:pt x="77" y="787"/>
                    <a:pt x="75" y="788"/>
                    <a:pt x="74" y="790"/>
                  </a:cubicBezTo>
                  <a:cubicBezTo>
                    <a:pt x="73" y="790"/>
                    <a:pt x="73" y="790"/>
                    <a:pt x="71" y="790"/>
                  </a:cubicBezTo>
                  <a:cubicBezTo>
                    <a:pt x="71" y="784"/>
                    <a:pt x="72" y="777"/>
                    <a:pt x="73" y="770"/>
                  </a:cubicBezTo>
                  <a:cubicBezTo>
                    <a:pt x="86" y="647"/>
                    <a:pt x="68" y="527"/>
                    <a:pt x="23" y="412"/>
                  </a:cubicBezTo>
                  <a:cubicBezTo>
                    <a:pt x="20" y="403"/>
                    <a:pt x="20" y="398"/>
                    <a:pt x="28" y="390"/>
                  </a:cubicBezTo>
                  <a:cubicBezTo>
                    <a:pt x="70" y="351"/>
                    <a:pt x="63" y="283"/>
                    <a:pt x="12" y="254"/>
                  </a:cubicBezTo>
                  <a:cubicBezTo>
                    <a:pt x="1" y="248"/>
                    <a:pt x="0" y="242"/>
                    <a:pt x="2" y="231"/>
                  </a:cubicBezTo>
                  <a:cubicBezTo>
                    <a:pt x="12" y="167"/>
                    <a:pt x="13" y="102"/>
                    <a:pt x="5" y="37"/>
                  </a:cubicBezTo>
                  <a:cubicBezTo>
                    <a:pt x="4" y="30"/>
                    <a:pt x="5" y="25"/>
                    <a:pt x="13" y="20"/>
                  </a:cubicBezTo>
                  <a:cubicBezTo>
                    <a:pt x="21" y="15"/>
                    <a:pt x="29" y="8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736" y="2437"/>
              <a:ext cx="939" cy="1269"/>
            </a:xfrm>
            <a:custGeom>
              <a:avLst/>
              <a:gdLst>
                <a:gd name="T0" fmla="*/ 395 w 397"/>
                <a:gd name="T1" fmla="*/ 316 h 536"/>
                <a:gd name="T2" fmla="*/ 381 w 397"/>
                <a:gd name="T3" fmla="*/ 422 h 536"/>
                <a:gd name="T4" fmla="*/ 371 w 397"/>
                <a:gd name="T5" fmla="*/ 440 h 536"/>
                <a:gd name="T6" fmla="*/ 230 w 397"/>
                <a:gd name="T7" fmla="*/ 533 h 536"/>
                <a:gd name="T8" fmla="*/ 211 w 397"/>
                <a:gd name="T9" fmla="*/ 535 h 536"/>
                <a:gd name="T10" fmla="*/ 17 w 397"/>
                <a:gd name="T11" fmla="*/ 450 h 536"/>
                <a:gd name="T12" fmla="*/ 10 w 397"/>
                <a:gd name="T13" fmla="*/ 436 h 536"/>
                <a:gd name="T14" fmla="*/ 6 w 397"/>
                <a:gd name="T15" fmla="*/ 405 h 536"/>
                <a:gd name="T16" fmla="*/ 17 w 397"/>
                <a:gd name="T17" fmla="*/ 377 h 536"/>
                <a:gd name="T18" fmla="*/ 311 w 397"/>
                <a:gd name="T19" fmla="*/ 12 h 536"/>
                <a:gd name="T20" fmla="*/ 325 w 397"/>
                <a:gd name="T21" fmla="*/ 1 h 536"/>
                <a:gd name="T22" fmla="*/ 345 w 397"/>
                <a:gd name="T23" fmla="*/ 14 h 536"/>
                <a:gd name="T24" fmla="*/ 395 w 397"/>
                <a:gd name="T25" fmla="*/ 31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536">
                  <a:moveTo>
                    <a:pt x="395" y="316"/>
                  </a:moveTo>
                  <a:cubicBezTo>
                    <a:pt x="393" y="337"/>
                    <a:pt x="388" y="380"/>
                    <a:pt x="381" y="422"/>
                  </a:cubicBezTo>
                  <a:cubicBezTo>
                    <a:pt x="380" y="428"/>
                    <a:pt x="376" y="435"/>
                    <a:pt x="371" y="440"/>
                  </a:cubicBezTo>
                  <a:cubicBezTo>
                    <a:pt x="328" y="477"/>
                    <a:pt x="281" y="508"/>
                    <a:pt x="230" y="533"/>
                  </a:cubicBezTo>
                  <a:cubicBezTo>
                    <a:pt x="224" y="535"/>
                    <a:pt x="217" y="536"/>
                    <a:pt x="211" y="535"/>
                  </a:cubicBezTo>
                  <a:cubicBezTo>
                    <a:pt x="143" y="515"/>
                    <a:pt x="78" y="486"/>
                    <a:pt x="17" y="450"/>
                  </a:cubicBezTo>
                  <a:cubicBezTo>
                    <a:pt x="13" y="448"/>
                    <a:pt x="10" y="441"/>
                    <a:pt x="10" y="436"/>
                  </a:cubicBezTo>
                  <a:cubicBezTo>
                    <a:pt x="8" y="426"/>
                    <a:pt x="10" y="414"/>
                    <a:pt x="6" y="405"/>
                  </a:cubicBezTo>
                  <a:cubicBezTo>
                    <a:pt x="0" y="391"/>
                    <a:pt x="6" y="385"/>
                    <a:pt x="17" y="377"/>
                  </a:cubicBezTo>
                  <a:cubicBezTo>
                    <a:pt x="149" y="283"/>
                    <a:pt x="248" y="162"/>
                    <a:pt x="311" y="12"/>
                  </a:cubicBezTo>
                  <a:cubicBezTo>
                    <a:pt x="314" y="6"/>
                    <a:pt x="315" y="0"/>
                    <a:pt x="325" y="1"/>
                  </a:cubicBezTo>
                  <a:cubicBezTo>
                    <a:pt x="335" y="2"/>
                    <a:pt x="341" y="3"/>
                    <a:pt x="345" y="14"/>
                  </a:cubicBezTo>
                  <a:cubicBezTo>
                    <a:pt x="380" y="104"/>
                    <a:pt x="397" y="198"/>
                    <a:pt x="395" y="3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2073" y="586"/>
              <a:ext cx="1327" cy="606"/>
            </a:xfrm>
            <a:custGeom>
              <a:avLst/>
              <a:gdLst>
                <a:gd name="T0" fmla="*/ 0 w 561"/>
                <a:gd name="T1" fmla="*/ 175 h 256"/>
                <a:gd name="T2" fmla="*/ 127 w 561"/>
                <a:gd name="T3" fmla="*/ 15 h 256"/>
                <a:gd name="T4" fmla="*/ 140 w 561"/>
                <a:gd name="T5" fmla="*/ 10 h 256"/>
                <a:gd name="T6" fmla="*/ 455 w 561"/>
                <a:gd name="T7" fmla="*/ 54 h 256"/>
                <a:gd name="T8" fmla="*/ 477 w 561"/>
                <a:gd name="T9" fmla="*/ 72 h 256"/>
                <a:gd name="T10" fmla="*/ 560 w 561"/>
                <a:gd name="T11" fmla="*/ 230 h 256"/>
                <a:gd name="T12" fmla="*/ 559 w 561"/>
                <a:gd name="T13" fmla="*/ 246 h 256"/>
                <a:gd name="T14" fmla="*/ 538 w 561"/>
                <a:gd name="T15" fmla="*/ 253 h 256"/>
                <a:gd name="T16" fmla="*/ 184 w 561"/>
                <a:gd name="T17" fmla="*/ 193 h 256"/>
                <a:gd name="T18" fmla="*/ 43 w 561"/>
                <a:gd name="T19" fmla="*/ 206 h 256"/>
                <a:gd name="T20" fmla="*/ 19 w 561"/>
                <a:gd name="T21" fmla="*/ 197 h 256"/>
                <a:gd name="T22" fmla="*/ 0 w 561"/>
                <a:gd name="T23" fmla="*/ 17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1" h="256">
                  <a:moveTo>
                    <a:pt x="0" y="175"/>
                  </a:moveTo>
                  <a:cubicBezTo>
                    <a:pt x="36" y="116"/>
                    <a:pt x="78" y="63"/>
                    <a:pt x="127" y="15"/>
                  </a:cubicBezTo>
                  <a:cubicBezTo>
                    <a:pt x="130" y="12"/>
                    <a:pt x="136" y="11"/>
                    <a:pt x="140" y="10"/>
                  </a:cubicBezTo>
                  <a:cubicBezTo>
                    <a:pt x="249" y="0"/>
                    <a:pt x="354" y="15"/>
                    <a:pt x="455" y="54"/>
                  </a:cubicBezTo>
                  <a:cubicBezTo>
                    <a:pt x="463" y="58"/>
                    <a:pt x="472" y="65"/>
                    <a:pt x="477" y="72"/>
                  </a:cubicBezTo>
                  <a:cubicBezTo>
                    <a:pt x="511" y="121"/>
                    <a:pt x="539" y="174"/>
                    <a:pt x="560" y="230"/>
                  </a:cubicBezTo>
                  <a:cubicBezTo>
                    <a:pt x="561" y="235"/>
                    <a:pt x="561" y="242"/>
                    <a:pt x="559" y="246"/>
                  </a:cubicBezTo>
                  <a:cubicBezTo>
                    <a:pt x="554" y="253"/>
                    <a:pt x="548" y="256"/>
                    <a:pt x="538" y="253"/>
                  </a:cubicBezTo>
                  <a:cubicBezTo>
                    <a:pt x="424" y="210"/>
                    <a:pt x="306" y="189"/>
                    <a:pt x="184" y="193"/>
                  </a:cubicBezTo>
                  <a:cubicBezTo>
                    <a:pt x="137" y="195"/>
                    <a:pt x="90" y="201"/>
                    <a:pt x="43" y="206"/>
                  </a:cubicBezTo>
                  <a:cubicBezTo>
                    <a:pt x="32" y="208"/>
                    <a:pt x="24" y="208"/>
                    <a:pt x="19" y="197"/>
                  </a:cubicBezTo>
                  <a:cubicBezTo>
                    <a:pt x="15" y="189"/>
                    <a:pt x="7" y="183"/>
                    <a:pt x="0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2180" y="1097"/>
              <a:ext cx="1341" cy="947"/>
            </a:xfrm>
            <a:custGeom>
              <a:avLst/>
              <a:gdLst>
                <a:gd name="T0" fmla="*/ 0 w 567"/>
                <a:gd name="T1" fmla="*/ 35 h 400"/>
                <a:gd name="T2" fmla="*/ 480 w 567"/>
                <a:gd name="T3" fmla="*/ 79 h 400"/>
                <a:gd name="T4" fmla="*/ 558 w 567"/>
                <a:gd name="T5" fmla="*/ 186 h 400"/>
                <a:gd name="T6" fmla="*/ 560 w 567"/>
                <a:gd name="T7" fmla="*/ 349 h 400"/>
                <a:gd name="T8" fmla="*/ 557 w 567"/>
                <a:gd name="T9" fmla="*/ 377 h 400"/>
                <a:gd name="T10" fmla="*/ 534 w 567"/>
                <a:gd name="T11" fmla="*/ 400 h 400"/>
                <a:gd name="T12" fmla="*/ 0 w 567"/>
                <a:gd name="T13" fmla="*/ 3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7" h="400">
                  <a:moveTo>
                    <a:pt x="0" y="35"/>
                  </a:moveTo>
                  <a:cubicBezTo>
                    <a:pt x="97" y="0"/>
                    <a:pt x="371" y="25"/>
                    <a:pt x="480" y="79"/>
                  </a:cubicBezTo>
                  <a:cubicBezTo>
                    <a:pt x="481" y="147"/>
                    <a:pt x="497" y="169"/>
                    <a:pt x="558" y="186"/>
                  </a:cubicBezTo>
                  <a:cubicBezTo>
                    <a:pt x="566" y="240"/>
                    <a:pt x="567" y="294"/>
                    <a:pt x="560" y="349"/>
                  </a:cubicBezTo>
                  <a:cubicBezTo>
                    <a:pt x="559" y="358"/>
                    <a:pt x="558" y="368"/>
                    <a:pt x="557" y="377"/>
                  </a:cubicBezTo>
                  <a:cubicBezTo>
                    <a:pt x="554" y="397"/>
                    <a:pt x="558" y="395"/>
                    <a:pt x="534" y="400"/>
                  </a:cubicBezTo>
                  <a:cubicBezTo>
                    <a:pt x="402" y="212"/>
                    <a:pt x="222" y="93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1872" y="3564"/>
              <a:ext cx="1228" cy="355"/>
            </a:xfrm>
            <a:custGeom>
              <a:avLst/>
              <a:gdLst>
                <a:gd name="T0" fmla="*/ 519 w 519"/>
                <a:gd name="T1" fmla="*/ 88 h 150"/>
                <a:gd name="T2" fmla="*/ 0 w 519"/>
                <a:gd name="T3" fmla="*/ 64 h 150"/>
                <a:gd name="T4" fmla="*/ 216 w 519"/>
                <a:gd name="T5" fmla="*/ 0 h 150"/>
                <a:gd name="T6" fmla="*/ 352 w 519"/>
                <a:gd name="T7" fmla="*/ 10 h 150"/>
                <a:gd name="T8" fmla="*/ 519 w 519"/>
                <a:gd name="T9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150">
                  <a:moveTo>
                    <a:pt x="519" y="88"/>
                  </a:moveTo>
                  <a:cubicBezTo>
                    <a:pt x="376" y="150"/>
                    <a:pt x="104" y="137"/>
                    <a:pt x="0" y="64"/>
                  </a:cubicBezTo>
                  <a:cubicBezTo>
                    <a:pt x="70" y="43"/>
                    <a:pt x="143" y="22"/>
                    <a:pt x="216" y="0"/>
                  </a:cubicBezTo>
                  <a:cubicBezTo>
                    <a:pt x="256" y="51"/>
                    <a:pt x="316" y="46"/>
                    <a:pt x="352" y="10"/>
                  </a:cubicBezTo>
                  <a:cubicBezTo>
                    <a:pt x="408" y="36"/>
                    <a:pt x="463" y="62"/>
                    <a:pt x="519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1357" y="640"/>
              <a:ext cx="844" cy="486"/>
            </a:xfrm>
            <a:custGeom>
              <a:avLst/>
              <a:gdLst>
                <a:gd name="T0" fmla="*/ 357 w 357"/>
                <a:gd name="T1" fmla="*/ 0 h 205"/>
                <a:gd name="T2" fmla="*/ 266 w 357"/>
                <a:gd name="T3" fmla="*/ 129 h 205"/>
                <a:gd name="T4" fmla="*/ 256 w 357"/>
                <a:gd name="T5" fmla="*/ 136 h 205"/>
                <a:gd name="T6" fmla="*/ 168 w 357"/>
                <a:gd name="T7" fmla="*/ 198 h 205"/>
                <a:gd name="T8" fmla="*/ 167 w 357"/>
                <a:gd name="T9" fmla="*/ 199 h 205"/>
                <a:gd name="T10" fmla="*/ 0 w 357"/>
                <a:gd name="T11" fmla="*/ 205 h 205"/>
                <a:gd name="T12" fmla="*/ 357 w 357"/>
                <a:gd name="T13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7" h="205">
                  <a:moveTo>
                    <a:pt x="357" y="0"/>
                  </a:moveTo>
                  <a:cubicBezTo>
                    <a:pt x="326" y="44"/>
                    <a:pt x="296" y="87"/>
                    <a:pt x="266" y="129"/>
                  </a:cubicBezTo>
                  <a:cubicBezTo>
                    <a:pt x="264" y="132"/>
                    <a:pt x="259" y="136"/>
                    <a:pt x="256" y="136"/>
                  </a:cubicBezTo>
                  <a:cubicBezTo>
                    <a:pt x="211" y="135"/>
                    <a:pt x="182" y="157"/>
                    <a:pt x="168" y="198"/>
                  </a:cubicBezTo>
                  <a:cubicBezTo>
                    <a:pt x="167" y="200"/>
                    <a:pt x="166" y="201"/>
                    <a:pt x="167" y="199"/>
                  </a:cubicBezTo>
                  <a:cubicBezTo>
                    <a:pt x="110" y="201"/>
                    <a:pt x="56" y="203"/>
                    <a:pt x="0" y="205"/>
                  </a:cubicBezTo>
                  <a:cubicBezTo>
                    <a:pt x="99" y="101"/>
                    <a:pt x="218" y="32"/>
                    <a:pt x="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377" y="830"/>
              <a:ext cx="686" cy="786"/>
            </a:xfrm>
            <a:custGeom>
              <a:avLst/>
              <a:gdLst>
                <a:gd name="T0" fmla="*/ 290 w 290"/>
                <a:gd name="T1" fmla="*/ 332 h 332"/>
                <a:gd name="T2" fmla="*/ 281 w 290"/>
                <a:gd name="T3" fmla="*/ 325 h 332"/>
                <a:gd name="T4" fmla="*/ 155 w 290"/>
                <a:gd name="T5" fmla="*/ 231 h 332"/>
                <a:gd name="T6" fmla="*/ 147 w 290"/>
                <a:gd name="T7" fmla="*/ 215 h 332"/>
                <a:gd name="T8" fmla="*/ 66 w 290"/>
                <a:gd name="T9" fmla="*/ 126 h 332"/>
                <a:gd name="T10" fmla="*/ 53 w 290"/>
                <a:gd name="T11" fmla="*/ 119 h 332"/>
                <a:gd name="T12" fmla="*/ 0 w 290"/>
                <a:gd name="T13" fmla="*/ 0 h 332"/>
                <a:gd name="T14" fmla="*/ 290 w 290"/>
                <a:gd name="T15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332">
                  <a:moveTo>
                    <a:pt x="290" y="332"/>
                  </a:moveTo>
                  <a:cubicBezTo>
                    <a:pt x="286" y="329"/>
                    <a:pt x="284" y="327"/>
                    <a:pt x="281" y="325"/>
                  </a:cubicBezTo>
                  <a:cubicBezTo>
                    <a:pt x="239" y="294"/>
                    <a:pt x="197" y="263"/>
                    <a:pt x="155" y="231"/>
                  </a:cubicBezTo>
                  <a:cubicBezTo>
                    <a:pt x="151" y="228"/>
                    <a:pt x="147" y="221"/>
                    <a:pt x="147" y="215"/>
                  </a:cubicBezTo>
                  <a:cubicBezTo>
                    <a:pt x="146" y="168"/>
                    <a:pt x="114" y="132"/>
                    <a:pt x="66" y="126"/>
                  </a:cubicBezTo>
                  <a:cubicBezTo>
                    <a:pt x="61" y="126"/>
                    <a:pt x="54" y="123"/>
                    <a:pt x="53" y="119"/>
                  </a:cubicBezTo>
                  <a:cubicBezTo>
                    <a:pt x="34" y="79"/>
                    <a:pt x="17" y="39"/>
                    <a:pt x="0" y="0"/>
                  </a:cubicBezTo>
                  <a:cubicBezTo>
                    <a:pt x="84" y="22"/>
                    <a:pt x="264" y="226"/>
                    <a:pt x="290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1040" y="1216"/>
              <a:ext cx="622" cy="414"/>
            </a:xfrm>
            <a:custGeom>
              <a:avLst/>
              <a:gdLst>
                <a:gd name="T0" fmla="*/ 263 w 263"/>
                <a:gd name="T1" fmla="*/ 1 h 175"/>
                <a:gd name="T2" fmla="*/ 0 w 263"/>
                <a:gd name="T3" fmla="*/ 175 h 175"/>
                <a:gd name="T4" fmla="*/ 4 w 263"/>
                <a:gd name="T5" fmla="*/ 162 h 175"/>
                <a:gd name="T6" fmla="*/ 80 w 263"/>
                <a:gd name="T7" fmla="*/ 28 h 175"/>
                <a:gd name="T8" fmla="*/ 104 w 263"/>
                <a:gd name="T9" fmla="*/ 12 h 175"/>
                <a:gd name="T10" fmla="*/ 250 w 263"/>
                <a:gd name="T11" fmla="*/ 0 h 175"/>
                <a:gd name="T12" fmla="*/ 263 w 263"/>
                <a:gd name="T13" fmla="*/ 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75">
                  <a:moveTo>
                    <a:pt x="263" y="1"/>
                  </a:moveTo>
                  <a:cubicBezTo>
                    <a:pt x="167" y="46"/>
                    <a:pt x="80" y="101"/>
                    <a:pt x="0" y="175"/>
                  </a:cubicBezTo>
                  <a:cubicBezTo>
                    <a:pt x="2" y="168"/>
                    <a:pt x="3" y="165"/>
                    <a:pt x="4" y="162"/>
                  </a:cubicBezTo>
                  <a:cubicBezTo>
                    <a:pt x="30" y="117"/>
                    <a:pt x="55" y="72"/>
                    <a:pt x="80" y="28"/>
                  </a:cubicBezTo>
                  <a:cubicBezTo>
                    <a:pt x="85" y="19"/>
                    <a:pt x="93" y="13"/>
                    <a:pt x="104" y="12"/>
                  </a:cubicBezTo>
                  <a:cubicBezTo>
                    <a:pt x="153" y="9"/>
                    <a:pt x="201" y="4"/>
                    <a:pt x="250" y="0"/>
                  </a:cubicBezTo>
                  <a:cubicBezTo>
                    <a:pt x="254" y="0"/>
                    <a:pt x="258" y="1"/>
                    <a:pt x="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7357" y="2111508"/>
            <a:ext cx="2246643" cy="1024748"/>
            <a:chOff x="435496" y="1491275"/>
            <a:chExt cx="2246643" cy="1024748"/>
          </a:xfrm>
        </p:grpSpPr>
        <p:sp>
          <p:nvSpPr>
            <p:cNvPr id="48" name="矩形 47"/>
            <p:cNvSpPr/>
            <p:nvPr/>
          </p:nvSpPr>
          <p:spPr>
            <a:xfrm>
              <a:off x="435496" y="1931248"/>
              <a:ext cx="22466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System Architecture &amp; Dataset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1106" y="1491275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HK" altLang="en-US" sz="24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6669" y="1898574"/>
              <a:ext cx="1288806" cy="4571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5496" y="4142643"/>
            <a:ext cx="2246643" cy="789678"/>
            <a:chOff x="435496" y="4451924"/>
            <a:chExt cx="2246643" cy="789678"/>
          </a:xfrm>
        </p:grpSpPr>
        <p:sp>
          <p:nvSpPr>
            <p:cNvPr id="50" name="矩形 49"/>
            <p:cNvSpPr/>
            <p:nvPr/>
          </p:nvSpPr>
          <p:spPr>
            <a:xfrm>
              <a:off x="435496" y="4903048"/>
              <a:ext cx="224664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HK" sz="11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HK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Lessons &amp; Actions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72967" y="4451924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教训与</a:t>
              </a:r>
              <a:r>
                <a:rPr lang="zh-CN" altLang="en-US" sz="2400" b="1" dirty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启示</a:t>
              </a:r>
              <a:endParaRPr lang="zh-HK" altLang="en-US" sz="24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40270" y="4870206"/>
              <a:ext cx="1569883" cy="45719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53173" y="2093445"/>
            <a:ext cx="2628900" cy="1014145"/>
            <a:chOff x="-21704" y="1542118"/>
            <a:chExt cx="2628900" cy="1014145"/>
          </a:xfrm>
        </p:grpSpPr>
        <p:sp>
          <p:nvSpPr>
            <p:cNvPr id="60" name="矩形 59"/>
            <p:cNvSpPr/>
            <p:nvPr/>
          </p:nvSpPr>
          <p:spPr>
            <a:xfrm>
              <a:off x="-21704" y="1971488"/>
              <a:ext cx="22466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just"/>
              <a:r>
                <a:rPr lang="en-US" altLang="zh-HK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RASR </a:t>
              </a:r>
              <a:r>
                <a:rPr lang="en-US" altLang="zh-HK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en-US" altLang="zh-CN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ailures Overview</a:t>
              </a:r>
              <a:endParaRPr lang="zh-HK" altLang="zh-HK" sz="16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35496" y="1542118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问题概述</a:t>
              </a:r>
              <a:endParaRPr lang="zh-HK" altLang="en-US" sz="24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40271" y="1898406"/>
              <a:ext cx="1355204" cy="4588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10373" y="4108756"/>
            <a:ext cx="2602071" cy="844474"/>
            <a:chOff x="435496" y="4431484"/>
            <a:chExt cx="2602071" cy="844474"/>
          </a:xfrm>
        </p:grpSpPr>
        <p:sp>
          <p:nvSpPr>
            <p:cNvPr id="64" name="矩形 63"/>
            <p:cNvSpPr/>
            <p:nvPr/>
          </p:nvSpPr>
          <p:spPr>
            <a:xfrm>
              <a:off x="540271" y="4937404"/>
              <a:ext cx="24972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en-US" altLang="zh-HK" sz="16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Conclusions </a:t>
              </a:r>
              <a:r>
                <a:rPr lang="en-US" altLang="zh-HK" sz="1100" dirty="0" smtClean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endParaRPr lang="zh-HK" altLang="zh-HK" sz="11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35496" y="4431484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b="1" dirty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 smtClean="0">
                  <a:solidFill>
                    <a:srgbClr val="017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总结思考</a:t>
              </a:r>
              <a:endParaRPr lang="zh-HK" altLang="en-US" sz="2400" b="1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40271" y="4870206"/>
              <a:ext cx="1355204" cy="45887"/>
            </a:xfrm>
            <a:prstGeom prst="rect">
              <a:avLst/>
            </a:prstGeom>
            <a:solidFill>
              <a:srgbClr val="0174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cxnSp>
        <p:nvCxnSpPr>
          <p:cNvPr id="71" name="直接连接符 70"/>
          <p:cNvCxnSpPr/>
          <p:nvPr/>
        </p:nvCxnSpPr>
        <p:spPr>
          <a:xfrm>
            <a:off x="1253951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607196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308762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698717" y="93911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551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3430" y="740705"/>
            <a:ext cx="8730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System </a:t>
            </a:r>
            <a:r>
              <a:rPr lang="en-US" altLang="zh-HK" sz="2400" b="1" spc="300" dirty="0" err="1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Administrator:Part</a:t>
            </a:r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634"/>
            <a:ext cx="9144000" cy="42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27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847" y="652782"/>
            <a:ext cx="7860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System </a:t>
            </a:r>
            <a:r>
              <a:rPr lang="en-US" altLang="zh-HK" sz="2400" b="1" spc="300" dirty="0" err="1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Administrator:Part</a:t>
            </a:r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761"/>
            <a:ext cx="9144000" cy="376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683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4638" y="898966"/>
            <a:ext cx="8168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System </a:t>
            </a:r>
            <a:r>
              <a:rPr lang="en-US" altLang="zh-HK" sz="2400" b="1" spc="300" dirty="0" err="1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Administrator:Part</a:t>
            </a:r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303"/>
            <a:ext cx="9144000" cy="42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5348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94591" y="1004473"/>
            <a:ext cx="9117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L&amp;A for System </a:t>
            </a:r>
            <a:r>
              <a:rPr lang="en-US" altLang="zh-HK" sz="2400" b="1" spc="300" dirty="0" err="1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Administrator:Part</a:t>
            </a:r>
            <a:r>
              <a:rPr lang="en-US" altLang="zh-HK" sz="2400" b="1" spc="300" dirty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292"/>
            <a:ext cx="9144000" cy="35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2914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</a:t>
                </a:r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</a:t>
                </a:r>
                <a:r>
                  <a:rPr lang="zh-CN" altLang="en-US" sz="7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9039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96816" y="485727"/>
            <a:ext cx="56094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24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518"/>
            <a:ext cx="9144000" cy="50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443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4100" y="3744658"/>
            <a:ext cx="4495800" cy="938213"/>
          </a:xfrm>
          <a:prstGeom prst="rect">
            <a:avLst/>
          </a:prstGeom>
          <a:solidFill>
            <a:srgbClr val="0174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HK" altLang="en-US" sz="6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70400" y="4758425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HK" altLang="en-US" sz="24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648075" y="1637910"/>
            <a:ext cx="1847850" cy="1720986"/>
            <a:chOff x="1164" y="687"/>
            <a:chExt cx="3219" cy="2998"/>
          </a:xfrm>
          <a:solidFill>
            <a:srgbClr val="0174AB"/>
          </a:solidFill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8463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</a:t>
                </a:r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究背景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574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12048767" y="1551265"/>
            <a:ext cx="0" cy="36303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9" y="2135194"/>
            <a:ext cx="3254469" cy="170859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60" y="2135194"/>
            <a:ext cx="3003823" cy="1708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5194"/>
            <a:ext cx="3112292" cy="17085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56146" y="4235770"/>
            <a:ext cx="7455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altLang="zh-HK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SSD</a:t>
            </a:r>
            <a:r>
              <a:rPr lang="en-US" altLang="zh-CN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-based Storage System Powers The Life Essentials</a:t>
            </a:r>
            <a:endParaRPr lang="zh-HK" altLang="zh-HK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829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208"/>
            <a:ext cx="9144000" cy="51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62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9719" y="2568507"/>
            <a:ext cx="6024563" cy="1720986"/>
            <a:chOff x="2408238" y="2568507"/>
            <a:chExt cx="6024563" cy="1720986"/>
          </a:xfrm>
        </p:grpSpPr>
        <p:grpSp>
          <p:nvGrpSpPr>
            <p:cNvPr id="14" name="组合 13"/>
            <p:cNvGrpSpPr/>
            <p:nvPr/>
          </p:nvGrpSpPr>
          <p:grpSpPr>
            <a:xfrm>
              <a:off x="2408238" y="2568507"/>
              <a:ext cx="6024563" cy="1720986"/>
              <a:chOff x="1184275" y="2717410"/>
              <a:chExt cx="6024563" cy="1720986"/>
            </a:xfrm>
          </p:grpSpPr>
          <p:grpSp>
            <p:nvGrpSpPr>
              <p:cNvPr id="10" name="Group 4"/>
              <p:cNvGrpSpPr>
                <a:grpSpLocks noChangeAspect="1"/>
              </p:cNvGrpSpPr>
              <p:nvPr/>
            </p:nvGrpSpPr>
            <p:grpSpPr bwMode="auto">
              <a:xfrm>
                <a:off x="1184275" y="2717410"/>
                <a:ext cx="1847850" cy="1720986"/>
                <a:chOff x="1164" y="687"/>
                <a:chExt cx="3219" cy="2998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1164" y="687"/>
                  <a:ext cx="3219" cy="2998"/>
                </a:xfrm>
                <a:custGeom>
                  <a:avLst/>
                  <a:gdLst>
                    <a:gd name="T0" fmla="*/ 96 w 1360"/>
                    <a:gd name="T1" fmla="*/ 404 h 1266"/>
                    <a:gd name="T2" fmla="*/ 96 w 1360"/>
                    <a:gd name="T3" fmla="*/ 527 h 1266"/>
                    <a:gd name="T4" fmla="*/ 105 w 1360"/>
                    <a:gd name="T5" fmla="*/ 537 h 1266"/>
                    <a:gd name="T6" fmla="*/ 123 w 1360"/>
                    <a:gd name="T7" fmla="*/ 616 h 1266"/>
                    <a:gd name="T8" fmla="*/ 119 w 1360"/>
                    <a:gd name="T9" fmla="*/ 629 h 1266"/>
                    <a:gd name="T10" fmla="*/ 147 w 1360"/>
                    <a:gd name="T11" fmla="*/ 940 h 1266"/>
                    <a:gd name="T12" fmla="*/ 169 w 1360"/>
                    <a:gd name="T13" fmla="*/ 1194 h 1266"/>
                    <a:gd name="T14" fmla="*/ 175 w 1360"/>
                    <a:gd name="T15" fmla="*/ 1266 h 1266"/>
                    <a:gd name="T16" fmla="*/ 0 w 1360"/>
                    <a:gd name="T17" fmla="*/ 1266 h 1266"/>
                    <a:gd name="T18" fmla="*/ 6 w 1360"/>
                    <a:gd name="T19" fmla="*/ 1197 h 1266"/>
                    <a:gd name="T20" fmla="*/ 38 w 1360"/>
                    <a:gd name="T21" fmla="*/ 811 h 1266"/>
                    <a:gd name="T22" fmla="*/ 54 w 1360"/>
                    <a:gd name="T23" fmla="*/ 629 h 1266"/>
                    <a:gd name="T24" fmla="*/ 50 w 1360"/>
                    <a:gd name="T25" fmla="*/ 613 h 1266"/>
                    <a:gd name="T26" fmla="*/ 71 w 1360"/>
                    <a:gd name="T27" fmla="*/ 537 h 1266"/>
                    <a:gd name="T28" fmla="*/ 79 w 1360"/>
                    <a:gd name="T29" fmla="*/ 525 h 1266"/>
                    <a:gd name="T30" fmla="*/ 79 w 1360"/>
                    <a:gd name="T31" fmla="*/ 407 h 1266"/>
                    <a:gd name="T32" fmla="*/ 70 w 1360"/>
                    <a:gd name="T33" fmla="*/ 392 h 1266"/>
                    <a:gd name="T34" fmla="*/ 31 w 1360"/>
                    <a:gd name="T35" fmla="*/ 374 h 1266"/>
                    <a:gd name="T36" fmla="*/ 44 w 1360"/>
                    <a:gd name="T37" fmla="*/ 366 h 1266"/>
                    <a:gd name="T38" fmla="*/ 624 w 1360"/>
                    <a:gd name="T39" fmla="*/ 44 h 1266"/>
                    <a:gd name="T40" fmla="*/ 692 w 1360"/>
                    <a:gd name="T41" fmla="*/ 5 h 1266"/>
                    <a:gd name="T42" fmla="*/ 718 w 1360"/>
                    <a:gd name="T43" fmla="*/ 5 h 1266"/>
                    <a:gd name="T44" fmla="*/ 1255 w 1360"/>
                    <a:gd name="T45" fmla="*/ 275 h 1266"/>
                    <a:gd name="T46" fmla="*/ 1360 w 1360"/>
                    <a:gd name="T47" fmla="*/ 328 h 1266"/>
                    <a:gd name="T48" fmla="*/ 1302 w 1360"/>
                    <a:gd name="T49" fmla="*/ 360 h 1266"/>
                    <a:gd name="T50" fmla="*/ 723 w 1360"/>
                    <a:gd name="T51" fmla="*/ 666 h 1266"/>
                    <a:gd name="T52" fmla="*/ 688 w 1360"/>
                    <a:gd name="T53" fmla="*/ 668 h 1266"/>
                    <a:gd name="T54" fmla="*/ 112 w 1360"/>
                    <a:gd name="T55" fmla="*/ 411 h 1266"/>
                    <a:gd name="T56" fmla="*/ 96 w 1360"/>
                    <a:gd name="T57" fmla="*/ 404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360" h="1266">
                      <a:moveTo>
                        <a:pt x="96" y="404"/>
                      </a:moveTo>
                      <a:cubicBezTo>
                        <a:pt x="96" y="447"/>
                        <a:pt x="96" y="487"/>
                        <a:pt x="96" y="527"/>
                      </a:cubicBezTo>
                      <a:cubicBezTo>
                        <a:pt x="96" y="531"/>
                        <a:pt x="101" y="535"/>
                        <a:pt x="105" y="537"/>
                      </a:cubicBezTo>
                      <a:cubicBezTo>
                        <a:pt x="136" y="555"/>
                        <a:pt x="144" y="585"/>
                        <a:pt x="123" y="616"/>
                      </a:cubicBezTo>
                      <a:cubicBezTo>
                        <a:pt x="121" y="620"/>
                        <a:pt x="119" y="625"/>
                        <a:pt x="119" y="629"/>
                      </a:cubicBezTo>
                      <a:cubicBezTo>
                        <a:pt x="128" y="733"/>
                        <a:pt x="138" y="836"/>
                        <a:pt x="147" y="940"/>
                      </a:cubicBezTo>
                      <a:cubicBezTo>
                        <a:pt x="154" y="1024"/>
                        <a:pt x="162" y="1109"/>
                        <a:pt x="169" y="1194"/>
                      </a:cubicBezTo>
                      <a:cubicBezTo>
                        <a:pt x="171" y="1217"/>
                        <a:pt x="173" y="1239"/>
                        <a:pt x="175" y="1266"/>
                      </a:cubicBezTo>
                      <a:cubicBezTo>
                        <a:pt x="117" y="1266"/>
                        <a:pt x="60" y="1266"/>
                        <a:pt x="0" y="1266"/>
                      </a:cubicBezTo>
                      <a:cubicBezTo>
                        <a:pt x="2" y="1244"/>
                        <a:pt x="4" y="1220"/>
                        <a:pt x="6" y="1197"/>
                      </a:cubicBezTo>
                      <a:cubicBezTo>
                        <a:pt x="16" y="1068"/>
                        <a:pt x="27" y="940"/>
                        <a:pt x="38" y="811"/>
                      </a:cubicBezTo>
                      <a:cubicBezTo>
                        <a:pt x="43" y="750"/>
                        <a:pt x="49" y="690"/>
                        <a:pt x="54" y="629"/>
                      </a:cubicBezTo>
                      <a:cubicBezTo>
                        <a:pt x="54" y="624"/>
                        <a:pt x="52" y="617"/>
                        <a:pt x="50" y="613"/>
                      </a:cubicBezTo>
                      <a:cubicBezTo>
                        <a:pt x="32" y="583"/>
                        <a:pt x="40" y="553"/>
                        <a:pt x="71" y="537"/>
                      </a:cubicBezTo>
                      <a:cubicBezTo>
                        <a:pt x="75" y="535"/>
                        <a:pt x="79" y="529"/>
                        <a:pt x="79" y="525"/>
                      </a:cubicBezTo>
                      <a:cubicBezTo>
                        <a:pt x="79" y="486"/>
                        <a:pt x="80" y="446"/>
                        <a:pt x="79" y="407"/>
                      </a:cubicBezTo>
                      <a:cubicBezTo>
                        <a:pt x="79" y="402"/>
                        <a:pt x="74" y="395"/>
                        <a:pt x="70" y="392"/>
                      </a:cubicBezTo>
                      <a:cubicBezTo>
                        <a:pt x="58" y="386"/>
                        <a:pt x="45" y="381"/>
                        <a:pt x="31" y="374"/>
                      </a:cubicBezTo>
                      <a:cubicBezTo>
                        <a:pt x="36" y="371"/>
                        <a:pt x="40" y="368"/>
                        <a:pt x="44" y="366"/>
                      </a:cubicBezTo>
                      <a:cubicBezTo>
                        <a:pt x="237" y="259"/>
                        <a:pt x="431" y="151"/>
                        <a:pt x="624" y="44"/>
                      </a:cubicBezTo>
                      <a:cubicBezTo>
                        <a:pt x="647" y="31"/>
                        <a:pt x="670" y="19"/>
                        <a:pt x="692" y="5"/>
                      </a:cubicBezTo>
                      <a:cubicBezTo>
                        <a:pt x="702" y="0"/>
                        <a:pt x="709" y="1"/>
                        <a:pt x="718" y="5"/>
                      </a:cubicBezTo>
                      <a:cubicBezTo>
                        <a:pt x="897" y="96"/>
                        <a:pt x="1076" y="185"/>
                        <a:pt x="1255" y="275"/>
                      </a:cubicBezTo>
                      <a:cubicBezTo>
                        <a:pt x="1289" y="293"/>
                        <a:pt x="1324" y="310"/>
                        <a:pt x="1360" y="328"/>
                      </a:cubicBezTo>
                      <a:cubicBezTo>
                        <a:pt x="1339" y="340"/>
                        <a:pt x="1320" y="350"/>
                        <a:pt x="1302" y="360"/>
                      </a:cubicBezTo>
                      <a:cubicBezTo>
                        <a:pt x="1109" y="462"/>
                        <a:pt x="916" y="564"/>
                        <a:pt x="723" y="666"/>
                      </a:cubicBezTo>
                      <a:cubicBezTo>
                        <a:pt x="711" y="672"/>
                        <a:pt x="701" y="674"/>
                        <a:pt x="688" y="668"/>
                      </a:cubicBezTo>
                      <a:cubicBezTo>
                        <a:pt x="496" y="582"/>
                        <a:pt x="304" y="496"/>
                        <a:pt x="112" y="411"/>
                      </a:cubicBezTo>
                      <a:cubicBezTo>
                        <a:pt x="108" y="409"/>
                        <a:pt x="103" y="407"/>
                        <a:pt x="96" y="4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  <p:sp>
              <p:nvSpPr>
                <p:cNvPr id="12" name="Freeform 7"/>
                <p:cNvSpPr>
                  <a:spLocks/>
                </p:cNvSpPr>
                <p:nvPr/>
              </p:nvSpPr>
              <p:spPr bwMode="auto">
                <a:xfrm>
                  <a:off x="1829" y="1959"/>
                  <a:ext cx="2000" cy="947"/>
                </a:xfrm>
                <a:custGeom>
                  <a:avLst/>
                  <a:gdLst>
                    <a:gd name="T0" fmla="*/ 0 w 845"/>
                    <a:gd name="T1" fmla="*/ 147 h 400"/>
                    <a:gd name="T2" fmla="*/ 78 w 845"/>
                    <a:gd name="T3" fmla="*/ 32 h 400"/>
                    <a:gd name="T4" fmla="*/ 96 w 845"/>
                    <a:gd name="T5" fmla="*/ 28 h 400"/>
                    <a:gd name="T6" fmla="*/ 262 w 845"/>
                    <a:gd name="T7" fmla="*/ 101 h 400"/>
                    <a:gd name="T8" fmla="*/ 417 w 845"/>
                    <a:gd name="T9" fmla="*/ 170 h 400"/>
                    <a:gd name="T10" fmla="*/ 434 w 845"/>
                    <a:gd name="T11" fmla="*/ 167 h 400"/>
                    <a:gd name="T12" fmla="*/ 724 w 845"/>
                    <a:gd name="T13" fmla="*/ 13 h 400"/>
                    <a:gd name="T14" fmla="*/ 749 w 845"/>
                    <a:gd name="T15" fmla="*/ 0 h 400"/>
                    <a:gd name="T16" fmla="*/ 845 w 845"/>
                    <a:gd name="T17" fmla="*/ 143 h 400"/>
                    <a:gd name="T18" fmla="*/ 743 w 845"/>
                    <a:gd name="T19" fmla="*/ 207 h 400"/>
                    <a:gd name="T20" fmla="*/ 448 w 845"/>
                    <a:gd name="T21" fmla="*/ 393 h 400"/>
                    <a:gd name="T22" fmla="*/ 421 w 845"/>
                    <a:gd name="T23" fmla="*/ 394 h 400"/>
                    <a:gd name="T24" fmla="*/ 8 w 845"/>
                    <a:gd name="T25" fmla="*/ 153 h 400"/>
                    <a:gd name="T26" fmla="*/ 0 w 845"/>
                    <a:gd name="T27" fmla="*/ 147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5" h="400">
                      <a:moveTo>
                        <a:pt x="0" y="147"/>
                      </a:moveTo>
                      <a:cubicBezTo>
                        <a:pt x="27" y="108"/>
                        <a:pt x="53" y="70"/>
                        <a:pt x="78" y="32"/>
                      </a:cubicBezTo>
                      <a:cubicBezTo>
                        <a:pt x="84" y="24"/>
                        <a:pt x="89" y="25"/>
                        <a:pt x="96" y="28"/>
                      </a:cubicBezTo>
                      <a:cubicBezTo>
                        <a:pt x="151" y="53"/>
                        <a:pt x="206" y="77"/>
                        <a:pt x="262" y="101"/>
                      </a:cubicBezTo>
                      <a:cubicBezTo>
                        <a:pt x="313" y="124"/>
                        <a:pt x="365" y="147"/>
                        <a:pt x="417" y="170"/>
                      </a:cubicBezTo>
                      <a:cubicBezTo>
                        <a:pt x="421" y="172"/>
                        <a:pt x="429" y="170"/>
                        <a:pt x="434" y="167"/>
                      </a:cubicBezTo>
                      <a:cubicBezTo>
                        <a:pt x="531" y="116"/>
                        <a:pt x="627" y="65"/>
                        <a:pt x="724" y="13"/>
                      </a:cubicBezTo>
                      <a:cubicBezTo>
                        <a:pt x="732" y="9"/>
                        <a:pt x="740" y="5"/>
                        <a:pt x="749" y="0"/>
                      </a:cubicBezTo>
                      <a:cubicBezTo>
                        <a:pt x="781" y="48"/>
                        <a:pt x="813" y="95"/>
                        <a:pt x="845" y="143"/>
                      </a:cubicBezTo>
                      <a:cubicBezTo>
                        <a:pt x="811" y="165"/>
                        <a:pt x="777" y="186"/>
                        <a:pt x="743" y="207"/>
                      </a:cubicBezTo>
                      <a:cubicBezTo>
                        <a:pt x="645" y="269"/>
                        <a:pt x="546" y="331"/>
                        <a:pt x="448" y="393"/>
                      </a:cubicBezTo>
                      <a:cubicBezTo>
                        <a:pt x="438" y="399"/>
                        <a:pt x="431" y="400"/>
                        <a:pt x="421" y="394"/>
                      </a:cubicBezTo>
                      <a:cubicBezTo>
                        <a:pt x="284" y="313"/>
                        <a:pt x="146" y="233"/>
                        <a:pt x="8" y="153"/>
                      </a:cubicBezTo>
                      <a:cubicBezTo>
                        <a:pt x="6" y="151"/>
                        <a:pt x="3" y="149"/>
                        <a:pt x="0" y="1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HK" altLang="en-US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3187700" y="2847430"/>
                <a:ext cx="402113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200" b="1" spc="3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</a:t>
                </a:r>
                <a:r>
                  <a:rPr lang="zh-CN" altLang="en-US" sz="7200" b="1" spc="3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题概述</a:t>
                </a:r>
                <a:endParaRPr lang="zh-HK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4475163" y="3816912"/>
              <a:ext cx="38560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HK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5751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1610"/>
            <a:ext cx="9144000" cy="51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7928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316"/>
            <a:ext cx="3054463" cy="36246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63" y="1923317"/>
            <a:ext cx="3043066" cy="36246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29" y="1923317"/>
            <a:ext cx="3043066" cy="36246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834" y="958335"/>
            <a:ext cx="5307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K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RASR F</a:t>
            </a:r>
            <a:r>
              <a:rPr lang="en-US" altLang="zh-CN" sz="2800" b="1" spc="300" dirty="0" smtClean="0">
                <a:solidFill>
                  <a:srgbClr val="0174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ailures Overview</a:t>
            </a:r>
            <a:endParaRPr lang="zh-HK" altLang="en-US" sz="2800" b="1" spc="300" dirty="0">
              <a:solidFill>
                <a:srgbClr val="0174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23578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251988" y="2577300"/>
            <a:ext cx="7469981" cy="1720986"/>
            <a:chOff x="1184275" y="2717410"/>
            <a:chExt cx="7469981" cy="1720986"/>
          </a:xfrm>
        </p:grpSpPr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1184275" y="2717410"/>
              <a:ext cx="1847850" cy="1720986"/>
              <a:chOff x="1164" y="687"/>
              <a:chExt cx="3219" cy="2998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HK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187700" y="2847430"/>
              <a:ext cx="54665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教训与</a:t>
              </a:r>
              <a:r>
                <a:rPr lang="zh-CN" altLang="en-US" sz="7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启示</a:t>
              </a:r>
              <a:endParaRPr lang="zh-HK" altLang="en-US" sz="7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321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168</Words>
  <Application>Microsoft Office PowerPoint</Application>
  <PresentationFormat>全屏显示(4:3)</PresentationFormat>
  <Paragraphs>38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新細明體</vt:lpstr>
      <vt:lpstr>宋体</vt:lpstr>
      <vt:lpstr>微软雅黑</vt:lpstr>
      <vt:lpstr>Arial</vt:lpstr>
      <vt:lpstr>Bahnschrift Condensed</vt:lpstr>
      <vt:lpstr>Calibri</vt:lpstr>
      <vt:lpstr>Calibri Light</vt:lpstr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Think</cp:lastModifiedBy>
  <cp:revision>135</cp:revision>
  <dcterms:created xsi:type="dcterms:W3CDTF">2015-02-19T23:46:49Z</dcterms:created>
  <dcterms:modified xsi:type="dcterms:W3CDTF">2019-10-25T05:15:07Z</dcterms:modified>
</cp:coreProperties>
</file>